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  <p:sldMasterId id="2147483892" r:id="rId2"/>
  </p:sldMasterIdLst>
  <p:notesMasterIdLst>
    <p:notesMasterId r:id="rId29"/>
  </p:notesMasterIdLst>
  <p:sldIdLst>
    <p:sldId id="256" r:id="rId3"/>
    <p:sldId id="323" r:id="rId4"/>
    <p:sldId id="388" r:id="rId5"/>
    <p:sldId id="387" r:id="rId6"/>
    <p:sldId id="389" r:id="rId7"/>
    <p:sldId id="390" r:id="rId8"/>
    <p:sldId id="391" r:id="rId9"/>
    <p:sldId id="392" r:id="rId10"/>
    <p:sldId id="380" r:id="rId11"/>
    <p:sldId id="401" r:id="rId12"/>
    <p:sldId id="384" r:id="rId13"/>
    <p:sldId id="379" r:id="rId14"/>
    <p:sldId id="385" r:id="rId15"/>
    <p:sldId id="381" r:id="rId16"/>
    <p:sldId id="393" r:id="rId17"/>
    <p:sldId id="394" r:id="rId18"/>
    <p:sldId id="395" r:id="rId19"/>
    <p:sldId id="396" r:id="rId20"/>
    <p:sldId id="397" r:id="rId21"/>
    <p:sldId id="398" r:id="rId22"/>
    <p:sldId id="402" r:id="rId23"/>
    <p:sldId id="405" r:id="rId24"/>
    <p:sldId id="403" r:id="rId25"/>
    <p:sldId id="404" r:id="rId26"/>
    <p:sldId id="337" r:id="rId27"/>
    <p:sldId id="400" r:id="rId28"/>
  </p:sldIdLst>
  <p:sldSz cx="9144000" cy="6858000" type="screen4x3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46" autoAdjust="0"/>
    <p:restoredTop sz="84479" autoAdjust="0"/>
  </p:normalViewPr>
  <p:slideViewPr>
    <p:cSldViewPr>
      <p:cViewPr varScale="1">
        <p:scale>
          <a:sx n="60" d="100"/>
          <a:sy n="60" d="100"/>
        </p:scale>
        <p:origin x="176" y="3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E4241-6A5F-4A7F-B163-90D947335EA6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5845B-5CAC-4565-9B75-88C55BB6B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4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787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661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418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74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5845B-5CAC-4565-9B75-88C55BB6B0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65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F5845B-5CAC-4565-9B75-88C55BB6B0F5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330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2" y="1189178"/>
            <a:ext cx="8740142" cy="1687641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52162" indent="0">
              <a:buNone/>
              <a:defRPr>
                <a:solidFill>
                  <a:schemeClr val="bg1"/>
                </a:solidFill>
              </a:defRPr>
            </a:lvl2pPr>
            <a:lvl3pPr>
              <a:defRPr sz="1765">
                <a:solidFill>
                  <a:schemeClr val="bg1"/>
                </a:solidFill>
              </a:defRPr>
            </a:lvl3pPr>
            <a:lvl4pPr>
              <a:defRPr sz="1471">
                <a:solidFill>
                  <a:schemeClr val="bg1"/>
                </a:solidFill>
              </a:defRPr>
            </a:lvl4pPr>
            <a:lvl5pPr>
              <a:defRPr sz="147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Section1</a:t>
            </a:r>
          </a:p>
          <a:p>
            <a:pPr lvl="1"/>
            <a:r>
              <a:rPr lang="en-US" dirty="0"/>
              <a:t>Subsection1</a:t>
            </a:r>
          </a:p>
          <a:p>
            <a:pPr lvl="1"/>
            <a:r>
              <a:rPr lang="en-US" dirty="0"/>
              <a:t>Subsection2</a:t>
            </a:r>
          </a:p>
          <a:p>
            <a:pPr lvl="0"/>
            <a:r>
              <a:rPr lang="en-US" dirty="0"/>
              <a:t>Section2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02560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487834" y="1635896"/>
            <a:ext cx="6454237" cy="4931036"/>
          </a:xfrm>
        </p:spPr>
        <p:txBody>
          <a:bodyPr wrap="square">
            <a:noAutofit/>
          </a:bodyPr>
          <a:lstStyle>
            <a:lvl3pPr>
              <a:defRPr sz="1765"/>
            </a:lvl3pPr>
            <a:lvl4pPr>
              <a:defRPr sz="1471"/>
            </a:lvl4pPr>
            <a:lvl5pPr>
              <a:defRPr sz="1471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8187" y="1635896"/>
            <a:ext cx="2016956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1765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6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133282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252" y="2084173"/>
            <a:ext cx="7395504" cy="1793104"/>
          </a:xfrm>
        </p:spPr>
        <p:txBody>
          <a:bodyPr/>
          <a:lstStyle>
            <a:lvl1pPr>
              <a:defRPr sz="353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37613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08187" y="1635896"/>
            <a:ext cx="2016956" cy="4931036"/>
          </a:xfrm>
        </p:spPr>
        <p:txBody>
          <a:bodyPr>
            <a:noAutofit/>
          </a:bodyPr>
          <a:lstStyle>
            <a:lvl1pPr marL="252162" indent="-252162">
              <a:buNone/>
              <a:defRPr kumimoji="0" lang="en-US" sz="1765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6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318409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  <a:defRPr lang="en-US" sz="2647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01934" y="1507552"/>
            <a:ext cx="2890985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2942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9142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002639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2647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1200"/>
              </a:spcAft>
            </a:pPr>
            <a:r>
              <a:rPr lang="en-US"/>
              <a:t>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01932" y="291070"/>
            <a:ext cx="8740141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6859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30" b="0" kern="1200" cap="none" spc="-76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01934" y="1507552"/>
            <a:ext cx="2890985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2942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9142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08813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647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672261" rtl="0" eaLnBrk="1" latinLnBrk="0" hangingPunct="1">
              <a:spcBef>
                <a:spcPct val="200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1930" y="1505896"/>
            <a:ext cx="2890970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14738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2" y="1189182"/>
            <a:ext cx="8740142" cy="1180451"/>
          </a:xfrm>
        </p:spPr>
        <p:txBody>
          <a:bodyPr>
            <a:spAutoFit/>
          </a:bodyPr>
          <a:lstStyle>
            <a:lvl1pPr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429610" indent="-177448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420227" indent="-252162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471"/>
            </a:lvl4pPr>
            <a:lvl5pPr>
              <a:defRPr sz="1471"/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902786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01932" y="2262478"/>
            <a:ext cx="1149349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914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488803" y="2256323"/>
            <a:ext cx="2377014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6071838" y="2257102"/>
            <a:ext cx="2870233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1557304" y="2256138"/>
            <a:ext cx="1725477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914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335196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32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38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71" indent="-206633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909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2017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125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238876"/>
            <a:ext cx="9144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721" spc="-38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596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32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38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71" indent="-206633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909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2017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125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065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115310" y="1189186"/>
            <a:ext cx="5826763" cy="1588192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201933" y="1554113"/>
            <a:ext cx="2689275" cy="3586208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0161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28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4" y="381000"/>
            <a:ext cx="8741880" cy="1066800"/>
          </a:xfrm>
        </p:spPr>
        <p:txBody>
          <a:bodyPr/>
          <a:lstStyle>
            <a:lvl1pPr>
              <a:defRPr sz="5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457199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31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2" y="1189178"/>
            <a:ext cx="8740142" cy="1687641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52162" indent="0">
              <a:buNone/>
              <a:defRPr>
                <a:solidFill>
                  <a:schemeClr val="bg1"/>
                </a:solidFill>
              </a:defRPr>
            </a:lvl2pPr>
            <a:lvl3pPr>
              <a:defRPr sz="1765">
                <a:solidFill>
                  <a:schemeClr val="bg1"/>
                </a:solidFill>
              </a:defRPr>
            </a:lvl3pPr>
            <a:lvl4pPr>
              <a:defRPr sz="1471">
                <a:solidFill>
                  <a:schemeClr val="bg1"/>
                </a:solidFill>
              </a:defRPr>
            </a:lvl4pPr>
            <a:lvl5pPr>
              <a:defRPr sz="147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Section1</a:t>
            </a:r>
          </a:p>
          <a:p>
            <a:pPr lvl="1"/>
            <a:r>
              <a:rPr lang="en-US" dirty="0"/>
              <a:t>Subsection1</a:t>
            </a:r>
          </a:p>
          <a:p>
            <a:pPr lvl="1"/>
            <a:r>
              <a:rPr lang="en-US" dirty="0"/>
              <a:t>Subsection2</a:t>
            </a:r>
          </a:p>
          <a:p>
            <a:pPr lvl="0"/>
            <a:r>
              <a:rPr lang="en-US" dirty="0"/>
              <a:t>Section2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FFFFF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3158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115310" y="1189186"/>
            <a:ext cx="5826763" cy="1588192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201933" y="1554113"/>
            <a:ext cx="2689275" cy="3586208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92835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80891" y="1198491"/>
            <a:ext cx="6157707" cy="136402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482062" y="360098"/>
            <a:ext cx="2016956" cy="2689656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482062" y="3167848"/>
            <a:ext cx="2016956" cy="2689656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2780891" y="4049998"/>
            <a:ext cx="6157707" cy="136402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2764047" y="3167849"/>
            <a:ext cx="6157707" cy="673582"/>
          </a:xfrm>
        </p:spPr>
        <p:txBody>
          <a:bodyPr wrap="square">
            <a:spAutoFit/>
          </a:bodyPr>
          <a:lstStyle>
            <a:lvl1pPr marL="0" indent="0"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780891" y="360107"/>
            <a:ext cx="6157707" cy="673582"/>
          </a:xfrm>
        </p:spPr>
        <p:txBody>
          <a:bodyPr wrap="square">
            <a:spAutoFit/>
          </a:bodyPr>
          <a:lstStyle>
            <a:lvl1pPr marL="0" indent="0"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78608945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01977" y="2075840"/>
            <a:ext cx="8740094" cy="1801436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FFFFF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07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01977" y="2075840"/>
            <a:ext cx="8740094" cy="1801436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</p:spTree>
    <p:extLst>
      <p:ext uri="{BB962C8B-B14F-4D97-AF65-F5344CB8AC3E}">
        <p14:creationId xmlns:p14="http://schemas.microsoft.com/office/powerpoint/2010/main" val="168490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blue)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3" y="1189186"/>
            <a:ext cx="8740142" cy="1588192"/>
          </a:xfrm>
        </p:spPr>
        <p:txBody>
          <a:bodyPr>
            <a:spAutoFit/>
          </a:bodyPr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252114" indent="0">
              <a:buNone/>
              <a:defRPr>
                <a:solidFill>
                  <a:schemeClr val="bg1"/>
                </a:solidFill>
              </a:defRPr>
            </a:lvl2pPr>
            <a:lvl3pPr marL="420190" indent="0">
              <a:buNone/>
              <a:defRPr>
                <a:solidFill>
                  <a:schemeClr val="bg1"/>
                </a:solidFill>
              </a:defRPr>
            </a:lvl3pPr>
            <a:lvl4pPr marL="588266" indent="0">
              <a:buNone/>
              <a:defRPr>
                <a:solidFill>
                  <a:schemeClr val="bg1"/>
                </a:solidFill>
              </a:defRPr>
            </a:lvl4pPr>
            <a:lvl5pPr marL="75634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FFFFF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FFFFFF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53972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3" y="1189186"/>
            <a:ext cx="8740142" cy="1588192"/>
          </a:xfrm>
        </p:spPr>
        <p:txBody>
          <a:bodyPr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997353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9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3672" y="1337045"/>
            <a:ext cx="4033910" cy="149758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solidFill>
                  <a:srgbClr val="67217A"/>
                </a:solidFill>
              </a:defRPr>
            </a:lvl1pPr>
            <a:lvl2pPr marL="0" indent="0">
              <a:buNone/>
              <a:defRPr sz="1471"/>
            </a:lvl2pPr>
            <a:lvl3pPr marL="170411" indent="0">
              <a:buNone/>
              <a:tabLst/>
              <a:defRPr sz="1471"/>
            </a:lvl3pPr>
            <a:lvl4pPr marL="338486" indent="0">
              <a:buNone/>
              <a:defRPr/>
            </a:lvl4pPr>
            <a:lvl5pPr marL="504228" indent="0">
              <a:buNone/>
              <a:tabLst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909901" y="1337045"/>
            <a:ext cx="4033910" cy="149758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solidFill>
                  <a:srgbClr val="67217A"/>
                </a:solidFill>
              </a:defRPr>
            </a:lvl1pPr>
            <a:lvl2pPr marL="0" indent="0">
              <a:buNone/>
              <a:defRPr sz="1471"/>
            </a:lvl2pPr>
            <a:lvl3pPr marL="170411" indent="0">
              <a:buNone/>
              <a:tabLst/>
              <a:defRPr sz="1471"/>
            </a:lvl3pPr>
            <a:lvl4pPr marL="338486" indent="0">
              <a:buNone/>
              <a:defRPr/>
            </a:lvl4pPr>
            <a:lvl5pPr marL="504228" indent="0">
              <a:buNone/>
              <a:tabLst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91986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80891" y="1198491"/>
            <a:ext cx="6157707" cy="136402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482062" y="360098"/>
            <a:ext cx="2016956" cy="2689656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482062" y="3167848"/>
            <a:ext cx="2016956" cy="2689656"/>
          </a:xfrm>
          <a:prstGeom prst="ellipse">
            <a:avLst/>
          </a:pr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2780891" y="4049998"/>
            <a:ext cx="6157707" cy="1364028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2764047" y="3167849"/>
            <a:ext cx="6157707" cy="673582"/>
          </a:xfrm>
        </p:spPr>
        <p:txBody>
          <a:bodyPr wrap="square">
            <a:spAutoFit/>
          </a:bodyPr>
          <a:lstStyle>
            <a:lvl1pPr marL="0" indent="0"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780891" y="360107"/>
            <a:ext cx="6157707" cy="673582"/>
          </a:xfrm>
        </p:spPr>
        <p:txBody>
          <a:bodyPr wrap="square">
            <a:spAutoFit/>
          </a:bodyPr>
          <a:lstStyle>
            <a:lvl1pPr marL="0" indent="0"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82004883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2" y="1189182"/>
            <a:ext cx="8740142" cy="1180451"/>
          </a:xfrm>
        </p:spPr>
        <p:txBody>
          <a:bodyPr>
            <a:spAutoFit/>
          </a:bodyPr>
          <a:lstStyle>
            <a:lvl1pPr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429610" indent="-177448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420227" indent="-252162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471"/>
            </a:lvl4pPr>
            <a:lvl5pPr>
              <a:defRPr sz="1471"/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First level</a:t>
            </a:r>
          </a:p>
          <a:p>
            <a:pPr marL="0" lvl="1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Second level</a:t>
            </a:r>
          </a:p>
          <a:p>
            <a:pPr marL="0" lvl="2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dirty="0"/>
              <a:t>Code section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29932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487834" y="1635896"/>
            <a:ext cx="6454237" cy="4931036"/>
          </a:xfrm>
        </p:spPr>
        <p:txBody>
          <a:bodyPr wrap="square">
            <a:noAutofit/>
          </a:bodyPr>
          <a:lstStyle>
            <a:lvl3pPr>
              <a:defRPr sz="1765"/>
            </a:lvl3pPr>
            <a:lvl4pPr>
              <a:defRPr sz="1471"/>
            </a:lvl4pPr>
            <a:lvl5pPr>
              <a:defRPr sz="1471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08187" y="1635896"/>
            <a:ext cx="2016956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1765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6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967235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252" y="2084173"/>
            <a:ext cx="7395504" cy="1793104"/>
          </a:xfrm>
        </p:spPr>
        <p:txBody>
          <a:bodyPr/>
          <a:lstStyle>
            <a:lvl1pPr>
              <a:defRPr sz="353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661627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08187" y="1635896"/>
            <a:ext cx="2016956" cy="4931036"/>
          </a:xfrm>
        </p:spPr>
        <p:txBody>
          <a:bodyPr>
            <a:noAutofit/>
          </a:bodyPr>
          <a:lstStyle>
            <a:lvl1pPr marL="252162" indent="-252162">
              <a:buNone/>
              <a:defRPr kumimoji="0" lang="en-US" sz="1765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67226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1038457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  <a:defRPr lang="en-US" sz="2647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397">
                <a:solidFill>
                  <a:srgbClr val="FFFFFF"/>
                </a:solidFill>
              </a:defRPr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01934" y="1507552"/>
            <a:ext cx="2890985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2942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9142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32374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2647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1200"/>
              </a:spcAft>
            </a:pPr>
            <a:r>
              <a:rPr lang="en-US"/>
              <a:t>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01932" y="291070"/>
            <a:ext cx="8740141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6859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30" b="0" kern="1200" cap="none" spc="-76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01934" y="1507552"/>
            <a:ext cx="2890985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2942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9142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491936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3563525" y="2980724"/>
            <a:ext cx="537855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647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672261" rtl="0" eaLnBrk="1" latinLnBrk="0" hangingPunct="1">
              <a:spcBef>
                <a:spcPct val="200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1930" y="1505896"/>
            <a:ext cx="2890970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3499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32" y="1189182"/>
            <a:ext cx="8740142" cy="1180451"/>
          </a:xfrm>
        </p:spPr>
        <p:txBody>
          <a:bodyPr>
            <a:spAutoFit/>
          </a:bodyPr>
          <a:lstStyle>
            <a:lvl1pPr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429610" indent="-177448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420227" indent="-252162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471"/>
            </a:lvl4pPr>
            <a:lvl5pPr>
              <a:defRPr sz="1471"/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714482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01932" y="2262478"/>
            <a:ext cx="1149349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914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3488803" y="2256323"/>
            <a:ext cx="2377014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6071838" y="2257102"/>
            <a:ext cx="2870233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1557304" y="2256138"/>
            <a:ext cx="1725477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914276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17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926477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32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38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71" indent="-206633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909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2017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125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238876"/>
            <a:ext cx="9144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2721" spc="-38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053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01977" y="2075840"/>
            <a:ext cx="8740094" cy="1801436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01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01932" y="1189177"/>
            <a:ext cx="8740142" cy="1845826"/>
          </a:xfrm>
          <a:prstGeom prst="rect">
            <a:avLst/>
          </a:prstGeom>
        </p:spPr>
        <p:txBody>
          <a:bodyPr/>
          <a:lstStyle>
            <a:lvl1pPr marL="213638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64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420271" indent="-206633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633909" indent="-213638">
              <a:buClr>
                <a:schemeClr val="tx1"/>
              </a:buClr>
              <a:buSzPct val="90000"/>
              <a:buFont typeface="Arial" pitchFamily="34" charset="0"/>
              <a:buChar char="•"/>
              <a:defRPr sz="205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802017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970125" indent="-168108">
              <a:buClr>
                <a:schemeClr val="tx1"/>
              </a:buClr>
              <a:buSzPct val="90000"/>
              <a:buFont typeface="Arial" pitchFamily="34" charset="0"/>
              <a:buChar char="•"/>
              <a:defRPr sz="147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38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srgbClr val="404040"/>
                </a:solidFill>
              </a:rPr>
              <a:pPr/>
              <a:t>10/4/18</a:t>
            </a:fld>
            <a:endParaRPr lang="en-US">
              <a:solidFill>
                <a:srgbClr val="40404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404040"/>
                </a:solidFill>
              </a:rPr>
              <a:pPr/>
              <a:t>‹#›</a:t>
            </a:fld>
            <a:endParaRPr lang="en-US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71784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934" y="381000"/>
            <a:ext cx="8741880" cy="1066800"/>
          </a:xfrm>
        </p:spPr>
        <p:txBody>
          <a:bodyPr/>
          <a:lstStyle>
            <a:lvl1pPr>
              <a:defRPr sz="5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457199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srgbClr val="404040"/>
                </a:solidFill>
              </a:rPr>
              <a:pPr/>
              <a:t>10/4/18</a:t>
            </a:fld>
            <a:endParaRPr lang="en-US">
              <a:solidFill>
                <a:srgbClr val="40404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404040"/>
                </a:solidFill>
              </a:rPr>
              <a:pPr/>
              <a:t>‹#›</a:t>
            </a:fld>
            <a:endParaRPr lang="en-US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65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01977" y="2075840"/>
            <a:ext cx="8740094" cy="1801436"/>
          </a:xfrm>
          <a:noFill/>
        </p:spPr>
        <p:txBody>
          <a:bodyPr lIns="146304" tIns="91440" rIns="146304" bIns="91440" anchor="t" anchorCtr="0"/>
          <a:lstStyle>
            <a:lvl1pPr>
              <a:defRPr sz="3971" spc="-74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</p:spTree>
    <p:extLst>
      <p:ext uri="{BB962C8B-B14F-4D97-AF65-F5344CB8AC3E}">
        <p14:creationId xmlns:p14="http://schemas.microsoft.com/office/powerpoint/2010/main" val="33240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blue)">
    <p:bg>
      <p:bgPr>
        <a:solidFill>
          <a:srgbClr val="67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3" y="1189186"/>
            <a:ext cx="8740142" cy="1588192"/>
          </a:xfrm>
        </p:spPr>
        <p:txBody>
          <a:bodyPr>
            <a:spAutoFit/>
          </a:bodyPr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252114" indent="0">
              <a:buNone/>
              <a:defRPr>
                <a:solidFill>
                  <a:schemeClr val="bg1"/>
                </a:solidFill>
              </a:defRPr>
            </a:lvl2pPr>
            <a:lvl3pPr marL="420190" indent="0">
              <a:buNone/>
              <a:defRPr>
                <a:solidFill>
                  <a:schemeClr val="bg1"/>
                </a:solidFill>
              </a:defRPr>
            </a:lvl3pPr>
            <a:lvl4pPr marL="588266" indent="0">
              <a:buNone/>
              <a:defRPr>
                <a:solidFill>
                  <a:schemeClr val="bg1"/>
                </a:solidFill>
              </a:defRPr>
            </a:lvl4pPr>
            <a:lvl5pPr marL="75634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5" name="Rectangle 4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67712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3" y="1189186"/>
            <a:ext cx="8740142" cy="1588192"/>
          </a:xfrm>
        </p:spPr>
        <p:txBody>
          <a:bodyPr>
            <a:spAutoFit/>
          </a:bodyPr>
          <a:lstStyle>
            <a:lvl1pPr marL="0" indent="0">
              <a:buNone/>
              <a:defRPr baseline="0">
                <a:solidFill>
                  <a:srgbClr val="67217A"/>
                </a:solidFill>
              </a:defRPr>
            </a:lvl1pPr>
            <a:lvl2pPr marL="252114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765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20190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471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588266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756342" marR="0" indent="0" algn="l" defTabSz="68592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1324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Section1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47554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defTabSz="68592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30" b="0" kern="1200" cap="none" spc="-76" baseline="0" dirty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3672" y="1337045"/>
            <a:ext cx="4033910" cy="149758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solidFill>
                  <a:srgbClr val="67217A"/>
                </a:solidFill>
              </a:defRPr>
            </a:lvl1pPr>
            <a:lvl2pPr marL="0" indent="0">
              <a:buNone/>
              <a:defRPr sz="1471"/>
            </a:lvl2pPr>
            <a:lvl3pPr marL="170411" indent="0">
              <a:buNone/>
              <a:tabLst/>
              <a:defRPr sz="1471"/>
            </a:lvl3pPr>
            <a:lvl4pPr marL="338486" indent="0">
              <a:buNone/>
              <a:defRPr/>
            </a:lvl4pPr>
            <a:lvl5pPr marL="504228" indent="0">
              <a:buNone/>
              <a:tabLst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909901" y="1337045"/>
            <a:ext cx="4033910" cy="1497589"/>
          </a:xfrm>
        </p:spPr>
        <p:txBody>
          <a:bodyPr wrap="square">
            <a:spAutoFit/>
          </a:bodyPr>
          <a:lstStyle>
            <a:lvl1pPr marL="0" indent="0">
              <a:spcBef>
                <a:spcPts val="900"/>
              </a:spcBef>
              <a:buClr>
                <a:schemeClr val="tx1"/>
              </a:buClr>
              <a:buFont typeface="Wingdings" pitchFamily="2" charset="2"/>
              <a:buNone/>
              <a:defRPr sz="2647">
                <a:solidFill>
                  <a:srgbClr val="67217A"/>
                </a:solidFill>
              </a:defRPr>
            </a:lvl1pPr>
            <a:lvl2pPr marL="0" indent="0">
              <a:buNone/>
              <a:defRPr sz="1471"/>
            </a:lvl2pPr>
            <a:lvl3pPr marL="170411" indent="0">
              <a:buNone/>
              <a:tabLst/>
              <a:defRPr sz="1471"/>
            </a:lvl3pPr>
            <a:lvl4pPr marL="338486" indent="0">
              <a:buNone/>
              <a:defRPr/>
            </a:lvl4pPr>
            <a:lvl5pPr marL="504228" indent="0">
              <a:buNone/>
              <a:tabLst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6120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1932" y="1189182"/>
            <a:ext cx="8740142" cy="1180451"/>
          </a:xfrm>
        </p:spPr>
        <p:txBody>
          <a:bodyPr>
            <a:spAutoFit/>
          </a:bodyPr>
          <a:lstStyle>
            <a:lvl1pPr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429610" indent="-177448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420227" indent="-252162">
              <a:defRPr lang="en-US" sz="1765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471"/>
            </a:lvl4pPr>
            <a:lvl5pPr>
              <a:defRPr sz="1471"/>
            </a:lvl5pPr>
          </a:lstStyle>
          <a:p>
            <a:pPr marL="0" lvl="0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First level</a:t>
            </a:r>
          </a:p>
          <a:p>
            <a:pPr marL="0" lvl="1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Second level</a:t>
            </a:r>
          </a:p>
          <a:p>
            <a:pPr marL="0" lvl="2" indent="0" algn="l" defTabSz="672261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dirty="0"/>
              <a:t>Code section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437078" y="6036873"/>
            <a:ext cx="2282741" cy="409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s-ES" sz="2059" b="1" dirty="0">
                <a:solidFill>
                  <a:srgbClr val="67217A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#dotNetSpain2016</a:t>
            </a:r>
            <a:endParaRPr lang="es-ES" sz="1324" b="1" dirty="0">
              <a:solidFill>
                <a:srgbClr val="67217A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09108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34" y="289520"/>
            <a:ext cx="874188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4" y="1189187"/>
            <a:ext cx="8740140" cy="158819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049233" y="3100602"/>
            <a:ext cx="6858623" cy="65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55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91" r:id="rId5"/>
    <p:sldLayoutId id="2147483872" r:id="rId6"/>
    <p:sldLayoutId id="2147483873" r:id="rId7"/>
    <p:sldLayoutId id="2147483874" r:id="rId8"/>
    <p:sldLayoutId id="2147483875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  <p:sldLayoutId id="2147483886" r:id="rId17"/>
    <p:sldLayoutId id="2147483887" r:id="rId18"/>
    <p:sldLayoutId id="2147483888" r:id="rId19"/>
    <p:sldLayoutId id="2147483889" r:id="rId20"/>
    <p:sldLayoutId id="2147483890" r:id="rId21"/>
  </p:sldLayoutIdLst>
  <p:transition>
    <p:fade/>
  </p:transition>
  <p:txStyles>
    <p:titleStyle>
      <a:lvl1pPr algn="l" defTabSz="685922" rtl="0" eaLnBrk="1" latinLnBrk="0" hangingPunct="1">
        <a:lnSpc>
          <a:spcPct val="90000"/>
        </a:lnSpc>
        <a:spcBef>
          <a:spcPct val="0"/>
        </a:spcBef>
        <a:buNone/>
        <a:defRPr lang="en-US" sz="3530" b="0" kern="1200" cap="none" spc="-76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52162" marR="0" indent="-252162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94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29610" marR="0" indent="-17744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88379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756487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924596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283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9244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2205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5167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960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92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88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84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804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765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400725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3686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4">
          <p15:clr>
            <a:srgbClr val="5ACBF0"/>
          </p15:clr>
        </p15:guide>
        <p15:guide id="10" pos="4780">
          <p15:clr>
            <a:srgbClr val="5ACBF0"/>
          </p15:clr>
        </p15:guide>
        <p15:guide id="11" pos="5356">
          <p15:clr>
            <a:srgbClr val="5ACBF0"/>
          </p15:clr>
        </p15:guide>
        <p15:guide id="12" pos="5932">
          <p15:clr>
            <a:srgbClr val="5ACBF0"/>
          </p15:clr>
        </p15:guide>
        <p15:guide id="13" pos="6508">
          <p15:clr>
            <a:srgbClr val="5ACBF0"/>
          </p15:clr>
        </p15:guide>
        <p15:guide id="14" pos="7084">
          <p15:clr>
            <a:srgbClr val="5ACBF0"/>
          </p15:clr>
        </p15:guide>
        <p15:guide id="15" pos="7660">
          <p15:clr>
            <a:srgbClr val="5ACBF0"/>
          </p15:clr>
        </p15:guide>
        <p15:guide id="16" pos="288">
          <p15:clr>
            <a:srgbClr val="C35EA4"/>
          </p15:clr>
        </p15:guide>
        <p15:guide id="17" pos="7545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934" y="289520"/>
            <a:ext cx="874188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4" y="1189187"/>
            <a:ext cx="8740140" cy="158819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049233" y="3100602"/>
            <a:ext cx="6858623" cy="65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5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  <p:sldLayoutId id="2147483904" r:id="rId12"/>
    <p:sldLayoutId id="2147483905" r:id="rId13"/>
    <p:sldLayoutId id="2147483906" r:id="rId14"/>
    <p:sldLayoutId id="2147483907" r:id="rId15"/>
    <p:sldLayoutId id="2147483908" r:id="rId16"/>
    <p:sldLayoutId id="2147483909" r:id="rId17"/>
    <p:sldLayoutId id="2147483910" r:id="rId18"/>
    <p:sldLayoutId id="2147483911" r:id="rId19"/>
    <p:sldLayoutId id="2147483912" r:id="rId20"/>
    <p:sldLayoutId id="2147483913" r:id="rId21"/>
  </p:sldLayoutIdLst>
  <p:transition>
    <p:fade/>
  </p:transition>
  <p:txStyles>
    <p:titleStyle>
      <a:lvl1pPr algn="l" defTabSz="685922" rtl="0" eaLnBrk="1" latinLnBrk="0" hangingPunct="1">
        <a:lnSpc>
          <a:spcPct val="90000"/>
        </a:lnSpc>
        <a:spcBef>
          <a:spcPct val="0"/>
        </a:spcBef>
        <a:buNone/>
        <a:defRPr lang="en-US" sz="3530" b="0" kern="1200" cap="none" spc="-76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52162" marR="0" indent="-252162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94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29610" marR="0" indent="-17744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88379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7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756487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924596" marR="0" indent="-168108" algn="l" defTabSz="68592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324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283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6pPr>
      <a:lvl7pPr marL="2229244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7pPr>
      <a:lvl8pPr marL="2572205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8pPr>
      <a:lvl9pPr marL="2915167" indent="-171481" algn="l" defTabSz="685922" rtl="0" eaLnBrk="1" latinLnBrk="0" hangingPunct="1">
        <a:spcBef>
          <a:spcPct val="20000"/>
        </a:spcBef>
        <a:buFont typeface="Arial" pitchFamily="34" charset="0"/>
        <a:buChar char="•"/>
        <a:defRPr sz="147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42960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8592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2888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71842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714804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57765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400725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743686" algn="l" defTabSz="68592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4">
          <p15:clr>
            <a:srgbClr val="5ACBF0"/>
          </p15:clr>
        </p15:guide>
        <p15:guide id="10" pos="4780">
          <p15:clr>
            <a:srgbClr val="5ACBF0"/>
          </p15:clr>
        </p15:guide>
        <p15:guide id="11" pos="5356">
          <p15:clr>
            <a:srgbClr val="5ACBF0"/>
          </p15:clr>
        </p15:guide>
        <p15:guide id="12" pos="5932">
          <p15:clr>
            <a:srgbClr val="5ACBF0"/>
          </p15:clr>
        </p15:guide>
        <p15:guide id="13" pos="6508">
          <p15:clr>
            <a:srgbClr val="5ACBF0"/>
          </p15:clr>
        </p15:guide>
        <p15:guide id="14" pos="7084">
          <p15:clr>
            <a:srgbClr val="5ACBF0"/>
          </p15:clr>
        </p15:guide>
        <p15:guide id="15" pos="7660">
          <p15:clr>
            <a:srgbClr val="5ACBF0"/>
          </p15:clr>
        </p15:guide>
        <p15:guide id="16" pos="288">
          <p15:clr>
            <a:srgbClr val="C35EA4"/>
          </p15:clr>
        </p15:guide>
        <p15:guide id="17" pos="7545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reads.com/work/quotes/44670487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henryhe9999@gmail.co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twitter.com/henryhe9999" TargetMode="External"/><Relationship Id="rId5" Type="http://schemas.openxmlformats.org/officeDocument/2006/relationships/hyperlink" Target="https://github.com/henryhe9999" TargetMode="External"/><Relationship Id="rId4" Type="http://schemas.openxmlformats.org/officeDocument/2006/relationships/hyperlink" Target="http://henrycomputerworld.blogspot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122363"/>
            <a:ext cx="8610600" cy="2387600"/>
          </a:xfrm>
        </p:spPr>
        <p:txBody>
          <a:bodyPr>
            <a:normAutofit/>
          </a:bodyPr>
          <a:lstStyle/>
          <a:p>
            <a:r>
              <a:rPr lang="en-US" sz="3800" dirty="0" err="1">
                <a:solidFill>
                  <a:schemeClr val="bg1"/>
                </a:solidFill>
              </a:rPr>
              <a:t>Dockerize</a:t>
            </a:r>
            <a:r>
              <a:rPr lang="en-US" sz="3800" dirty="0">
                <a:solidFill>
                  <a:schemeClr val="bg1"/>
                </a:solidFill>
              </a:rPr>
              <a:t> an ASP.NET Core 2.1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Henry He</a:t>
            </a:r>
          </a:p>
        </p:txBody>
      </p:sp>
      <p:sp>
        <p:nvSpPr>
          <p:cNvPr id="4" name="AutoShape 2" descr="Image result for reactjs"/>
          <p:cNvSpPr>
            <a:spLocks noChangeAspect="1" noChangeArrowheads="1"/>
          </p:cNvSpPr>
          <p:nvPr/>
        </p:nvSpPr>
        <p:spPr bwMode="auto">
          <a:xfrm>
            <a:off x="155575" y="-179070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reactjs"/>
          <p:cNvSpPr>
            <a:spLocks noChangeAspect="1" noChangeArrowheads="1"/>
          </p:cNvSpPr>
          <p:nvPr/>
        </p:nvSpPr>
        <p:spPr bwMode="auto">
          <a:xfrm>
            <a:off x="307975" y="-163830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reactjs"/>
          <p:cNvSpPr>
            <a:spLocks noChangeAspect="1" noChangeArrowheads="1"/>
          </p:cNvSpPr>
          <p:nvPr/>
        </p:nvSpPr>
        <p:spPr bwMode="auto">
          <a:xfrm>
            <a:off x="460375" y="-148590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2" descr="Image result for dock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0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2640723"/>
          </a:xfrm>
        </p:spPr>
        <p:txBody>
          <a:bodyPr/>
          <a:lstStyle/>
          <a:p>
            <a:pPr marL="0" indent="0">
              <a:buNone/>
            </a:pPr>
            <a:endParaRPr lang="en-US" sz="60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6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570C7-23F5-3440-B56E-9CF449C97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066800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2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</a:t>
            </a:r>
          </a:p>
        </p:txBody>
      </p:sp>
      <p:pic>
        <p:nvPicPr>
          <p:cNvPr id="307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447800"/>
            <a:ext cx="7173019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1274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3745064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800" dirty="0"/>
              <a:t>Isolation</a:t>
            </a:r>
          </a:p>
          <a:p>
            <a:pPr>
              <a:buFontTx/>
              <a:buChar char="-"/>
            </a:pPr>
            <a:r>
              <a:rPr lang="en-US" sz="2800" dirty="0"/>
              <a:t>Modularity</a:t>
            </a:r>
          </a:p>
          <a:p>
            <a:pPr>
              <a:buFontTx/>
              <a:buChar char="-"/>
            </a:pPr>
            <a:r>
              <a:rPr lang="en-US" sz="2800" dirty="0"/>
              <a:t>Version Control</a:t>
            </a:r>
          </a:p>
          <a:p>
            <a:pPr>
              <a:buFontTx/>
              <a:buChar char="-"/>
            </a:pPr>
            <a:r>
              <a:rPr lang="en-US" sz="2800" dirty="0"/>
              <a:t>Rapid Deployment</a:t>
            </a:r>
          </a:p>
          <a:p>
            <a:pPr>
              <a:buFontTx/>
              <a:buChar char="-"/>
            </a:pPr>
            <a:endParaRPr lang="en-US" sz="2800" dirty="0"/>
          </a:p>
          <a:p>
            <a:pPr>
              <a:buFontTx/>
              <a:buChar char="-"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605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97" y="1447800"/>
            <a:ext cx="698840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7718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7200" dirty="0">
                <a:solidFill>
                  <a:schemeClr val="bg1"/>
                </a:solidFill>
              </a:rPr>
              <a:t>How Docker Works?</a:t>
            </a:r>
          </a:p>
        </p:txBody>
      </p:sp>
    </p:spTree>
    <p:extLst>
      <p:ext uri="{BB962C8B-B14F-4D97-AF65-F5344CB8AC3E}">
        <p14:creationId xmlns:p14="http://schemas.microsoft.com/office/powerpoint/2010/main" val="2691828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Docker 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831975"/>
            <a:ext cx="8791575" cy="449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0337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7200" dirty="0">
                <a:solidFill>
                  <a:schemeClr val="bg1"/>
                </a:solidFill>
              </a:rPr>
              <a:t>Docker for Windows?</a:t>
            </a:r>
          </a:p>
        </p:txBody>
      </p:sp>
    </p:spTree>
    <p:extLst>
      <p:ext uri="{BB962C8B-B14F-4D97-AF65-F5344CB8AC3E}">
        <p14:creationId xmlns:p14="http://schemas.microsoft.com/office/powerpoint/2010/main" val="2892732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45" y="1447800"/>
            <a:ext cx="7858855" cy="5143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4925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Toolbox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8610600" cy="5523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8291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for Windows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00" y="1219201"/>
            <a:ext cx="8510299" cy="545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8831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2493696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/>
              <a:t>Henry He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MCSD with years software design and development experience</a:t>
            </a:r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457200"/>
            <a:ext cx="2137141" cy="2137141"/>
          </a:xfrm>
          <a:prstGeom prst="rect">
            <a:avLst/>
          </a:prstGeom>
        </p:spPr>
      </p:pic>
      <p:sp>
        <p:nvSpPr>
          <p:cNvPr id="4" name="AutoShape 2" descr="Image result for reactjs"/>
          <p:cNvSpPr>
            <a:spLocks noChangeAspect="1" noChangeArrowheads="1"/>
          </p:cNvSpPr>
          <p:nvPr/>
        </p:nvSpPr>
        <p:spPr bwMode="auto">
          <a:xfrm>
            <a:off x="155575" y="-1790700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56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for Windows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1090170"/>
          </a:xfrm>
        </p:spPr>
        <p:txBody>
          <a:bodyPr/>
          <a:lstStyle/>
          <a:p>
            <a:r>
              <a:rPr lang="en-US" dirty="0"/>
              <a:t>Windows Server Container</a:t>
            </a:r>
          </a:p>
          <a:p>
            <a:r>
              <a:rPr lang="en-US" dirty="0"/>
              <a:t>Hyper-V Container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3048000"/>
            <a:ext cx="3155950" cy="290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048000"/>
            <a:ext cx="5351991" cy="2908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4328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7200" dirty="0">
                <a:solidFill>
                  <a:schemeClr val="tx1"/>
                </a:solidFill>
              </a:rPr>
              <a:t> </a:t>
            </a:r>
          </a:p>
          <a:p>
            <a:pPr marL="0" indent="0" algn="ctr">
              <a:buNone/>
            </a:pPr>
            <a:endParaRPr lang="en-US" sz="72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7200" dirty="0">
                <a:solidFill>
                  <a:schemeClr val="tx1"/>
                </a:solidFill>
              </a:rPr>
              <a:t>IS COOL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C1636-4E96-8043-912B-C361582FA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6" y="914400"/>
            <a:ext cx="4114796" cy="350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29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7200" dirty="0">
                <a:solidFill>
                  <a:schemeClr val="bg1"/>
                </a:solidFill>
              </a:rPr>
              <a:t>Revamp Dev Process with Docker</a:t>
            </a:r>
          </a:p>
        </p:txBody>
      </p:sp>
    </p:spTree>
    <p:extLst>
      <p:ext uri="{BB962C8B-B14F-4D97-AF65-F5344CB8AC3E}">
        <p14:creationId xmlns:p14="http://schemas.microsoft.com/office/powerpoint/2010/main" val="132067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Process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529" y="1752600"/>
            <a:ext cx="7010943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77443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Process with Docker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529" y="1752600"/>
            <a:ext cx="7010943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3458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4E96D1-BAA5-024E-95CC-8F24F4ABF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4062651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“If deploying software is hard, time-consuming, and requires resources from another team, then developers will often build everything into the existing application in order to avoid suffering the new deployment penalty.”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― Karl Matthias,</a:t>
            </a:r>
            <a:r>
              <a:rPr lang="en-US" sz="4000" dirty="0"/>
              <a:t> </a:t>
            </a:r>
            <a:r>
              <a:rPr lang="en-US" sz="3600" dirty="0">
                <a:hlinkClick r:id="rId3"/>
              </a:rPr>
              <a:t>Docker: Up and Running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033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6000" dirty="0">
                <a:solidFill>
                  <a:schemeClr val="bg1"/>
                </a:solidFill>
              </a:rPr>
              <a:t>Contact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Email: </a:t>
            </a:r>
            <a:r>
              <a:rPr lang="en-US" sz="2800" dirty="0">
                <a:solidFill>
                  <a:schemeClr val="bg1"/>
                </a:solidFill>
                <a:hlinkClick r:id="rId3"/>
              </a:rPr>
              <a:t>henryhe9999@gmail.com</a:t>
            </a: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Blog: </a:t>
            </a:r>
            <a:r>
              <a:rPr lang="en-US" u="sng" dirty="0">
                <a:hlinkClick r:id="rId4"/>
              </a:rPr>
              <a:t>http://henrycomputerworld.blogspot.com/</a:t>
            </a: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GitHub: </a:t>
            </a:r>
            <a:r>
              <a:rPr lang="en-US" u="sng" dirty="0">
                <a:hlinkClick r:id="rId5"/>
              </a:rPr>
              <a:t>https://github.com/henryhe9999</a:t>
            </a:r>
            <a:endParaRPr lang="en-US" u="sng" dirty="0"/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Twitter: </a:t>
            </a:r>
            <a:r>
              <a:rPr lang="en-US" u="sng" dirty="0">
                <a:hlinkClick r:id="rId6"/>
              </a:rPr>
              <a:t>https://twitter.com/henryhe9999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454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0" y="609600"/>
            <a:ext cx="6858000" cy="14034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828800"/>
            <a:ext cx="8077200" cy="5010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What is Docker?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Why Docker?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How Docker Works?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800" dirty="0">
                <a:solidFill>
                  <a:schemeClr val="bg1"/>
                </a:solidFill>
              </a:rPr>
              <a:t>ASP.NET Core 2.0 Linux Container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Docker for Windows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800" dirty="0">
                <a:solidFill>
                  <a:schemeClr val="bg1"/>
                </a:solidFill>
              </a:rPr>
              <a:t>ASP.NET Core 2.0 Windows Container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Revamp Dev Process with Docker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3600" dirty="0">
                <a:solidFill>
                  <a:schemeClr val="bg1"/>
                </a:solidFill>
              </a:rPr>
              <a:t>Q &amp; A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3912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8000" dirty="0">
                <a:solidFill>
                  <a:schemeClr val="bg1"/>
                </a:solidFill>
              </a:rPr>
              <a:t>What is Docker?</a:t>
            </a:r>
          </a:p>
        </p:txBody>
      </p:sp>
    </p:spTree>
    <p:extLst>
      <p:ext uri="{BB962C8B-B14F-4D97-AF65-F5344CB8AC3E}">
        <p14:creationId xmlns:p14="http://schemas.microsoft.com/office/powerpoint/2010/main" val="197342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99963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Docker is a tool designed to make it easier to create, deploy, and run applications by using containers.</a:t>
            </a:r>
          </a:p>
        </p:txBody>
      </p:sp>
    </p:spTree>
    <p:extLst>
      <p:ext uri="{BB962C8B-B14F-4D97-AF65-F5344CB8AC3E}">
        <p14:creationId xmlns:p14="http://schemas.microsoft.com/office/powerpoint/2010/main" val="1059680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5921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Virtual Machine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820" y="2254514"/>
            <a:ext cx="6460580" cy="4146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151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Container?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01934" y="1752600"/>
            <a:ext cx="8740140" cy="5921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Virtual Machine vs Container</a:t>
            </a:r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8" y="2209800"/>
            <a:ext cx="784007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5699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05" y="1676400"/>
            <a:ext cx="8793741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374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4" y="1189186"/>
            <a:ext cx="8740140" cy="40686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8000" dirty="0">
                <a:solidFill>
                  <a:schemeClr val="bg1"/>
                </a:solidFill>
              </a:rPr>
              <a:t>Why Docker?</a:t>
            </a:r>
          </a:p>
        </p:txBody>
      </p:sp>
    </p:spTree>
    <p:extLst>
      <p:ext uri="{BB962C8B-B14F-4D97-AF65-F5344CB8AC3E}">
        <p14:creationId xmlns:p14="http://schemas.microsoft.com/office/powerpoint/2010/main" val="1618749827"/>
      </p:ext>
    </p:extLst>
  </p:cSld>
  <p:clrMapOvr>
    <a:masterClrMapping/>
  </p:clrMapOvr>
</p:sld>
</file>

<file path=ppt/theme/theme1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ET Core 1.0 y ASP.NET Core 1.0" id="{9969A3EF-CAAF-4B36-A1A1-4CF3A1BCAB8D}" vid="{EEB6A68E-AD59-4A0B-A372-B601CD924C93}"/>
    </a:ext>
  </a:extLst>
</a:theme>
</file>

<file path=ppt/theme/theme2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ET Core 1.0 y ASP.NET Core 1.0" id="{9969A3EF-CAAF-4B36-A1A1-4CF3A1BCAB8D}" vid="{EEB6A68E-AD59-4A0B-A372-B601CD924C9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 Windows 10 Template</Template>
  <TotalTime>75486</TotalTime>
  <Words>254</Words>
  <Application>Microsoft Macintosh PowerPoint</Application>
  <PresentationFormat>On-screen Show (4:3)</PresentationFormat>
  <Paragraphs>91</Paragraphs>
  <Slides>26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ＭＳ Ｐゴシック</vt:lpstr>
      <vt:lpstr>Segoe UI</vt:lpstr>
      <vt:lpstr>Segoe UI Light</vt:lpstr>
      <vt:lpstr>Segoe UI Semilight</vt:lpstr>
      <vt:lpstr>Arial</vt:lpstr>
      <vt:lpstr>Avenir LT Pro 45 Book</vt:lpstr>
      <vt:lpstr>Calibri</vt:lpstr>
      <vt:lpstr>Consolas</vt:lpstr>
      <vt:lpstr>Wingdings</vt:lpstr>
      <vt:lpstr>5-30629_Build_Template_WHITE</vt:lpstr>
      <vt:lpstr>1_5-30629_Build_Template_WHITE</vt:lpstr>
      <vt:lpstr>Dockerize an ASP.NET Core 2.1 Application</vt:lpstr>
      <vt:lpstr>Bio</vt:lpstr>
      <vt:lpstr>PowerPoint Presentation</vt:lpstr>
      <vt:lpstr>PowerPoint Presentation</vt:lpstr>
      <vt:lpstr>What is Docker?</vt:lpstr>
      <vt:lpstr>What is Container?</vt:lpstr>
      <vt:lpstr>What is Container?</vt:lpstr>
      <vt:lpstr>What is Docker?</vt:lpstr>
      <vt:lpstr>PowerPoint Presentation</vt:lpstr>
      <vt:lpstr>Why Docker?</vt:lpstr>
      <vt:lpstr>Why Docker?</vt:lpstr>
      <vt:lpstr>Why Docker?</vt:lpstr>
      <vt:lpstr>Why Docker</vt:lpstr>
      <vt:lpstr>PowerPoint Presentation</vt:lpstr>
      <vt:lpstr>How Docker Works?</vt:lpstr>
      <vt:lpstr>PowerPoint Presentation</vt:lpstr>
      <vt:lpstr>Docker</vt:lpstr>
      <vt:lpstr>Docker Toolbox</vt:lpstr>
      <vt:lpstr>Docker for Windows</vt:lpstr>
      <vt:lpstr>Docker for Windows</vt:lpstr>
      <vt:lpstr>PowerPoint Presentation</vt:lpstr>
      <vt:lpstr>PowerPoint Presentation</vt:lpstr>
      <vt:lpstr>Dev Process</vt:lpstr>
      <vt:lpstr>Dev Process with Docker</vt:lpstr>
      <vt:lpstr>Summary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Debugging with WinDBG</dc:title>
  <dc:creator>Henry</dc:creator>
  <cp:lastModifiedBy>Henry He</cp:lastModifiedBy>
  <cp:revision>1002</cp:revision>
  <dcterms:created xsi:type="dcterms:W3CDTF">2006-08-16T00:00:00Z</dcterms:created>
  <dcterms:modified xsi:type="dcterms:W3CDTF">2018-10-05T14:06:13Z</dcterms:modified>
</cp:coreProperties>
</file>